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4-1.png>
</file>

<file path=ppt/media/image-4-2.png>
</file>

<file path=ppt/media/image-4-3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79058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0505" y="9592389"/>
            <a:ext cx="12269391" cy="3162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00"/>
              </a:lnSpc>
              <a:buNone/>
            </a:pPr>
            <a:r>
              <a:rPr lang="en-US" sz="6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Раскрой своего внутреннего Императора и стань хозяином своей жизни</a:t>
            </a:r>
            <a:endParaRPr lang="en-US" sz="6600" dirty="0"/>
          </a:p>
        </p:txBody>
      </p:sp>
      <p:sp>
        <p:nvSpPr>
          <p:cNvPr id="4" name="Text 1"/>
          <p:cNvSpPr/>
          <p:nvPr/>
        </p:nvSpPr>
        <p:spPr>
          <a:xfrm>
            <a:off x="1180505" y="13228915"/>
            <a:ext cx="12269391" cy="3372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Хочешь знать, почему некоторые мужчины добиваются власти, уважения и успеха, а другие остаются в тени? Узнай, как энергия Императора влияет на твою жизнь и какие качества помогут тебе стать настоящим лидером. Листай дальше!</a:t>
            </a:r>
            <a:endParaRPr lang="en-US" sz="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45037" y="1392912"/>
            <a:ext cx="12140327" cy="2223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Кто такой Император внутри тебя?</a:t>
            </a:r>
            <a:endParaRPr lang="en-US" sz="7000" dirty="0"/>
          </a:p>
        </p:txBody>
      </p:sp>
      <p:sp>
        <p:nvSpPr>
          <p:cNvPr id="3" name="Shape 1"/>
          <p:cNvSpPr/>
          <p:nvPr/>
        </p:nvSpPr>
        <p:spPr>
          <a:xfrm>
            <a:off x="1245037" y="5005745"/>
            <a:ext cx="1000482" cy="100048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2690098" y="5005745"/>
            <a:ext cx="6327696" cy="694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Сила и независимость</a:t>
            </a:r>
            <a:endParaRPr lang="en-US" sz="4350" dirty="0"/>
          </a:p>
        </p:txBody>
      </p:sp>
      <p:sp>
        <p:nvSpPr>
          <p:cNvPr id="5" name="Text 3"/>
          <p:cNvSpPr/>
          <p:nvPr/>
        </p:nvSpPr>
        <p:spPr>
          <a:xfrm>
            <a:off x="2690098" y="5967293"/>
            <a:ext cx="10695265" cy="2846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тебе заложена мощная мужская энергия – способность управлять реальным миром, проявлять силу и достоинство в любых ситуациях.</a:t>
            </a:r>
            <a:endParaRPr lang="en-US" sz="3500" dirty="0"/>
          </a:p>
        </p:txBody>
      </p:sp>
      <p:sp>
        <p:nvSpPr>
          <p:cNvPr id="6" name="Shape 4"/>
          <p:cNvSpPr/>
          <p:nvPr/>
        </p:nvSpPr>
        <p:spPr>
          <a:xfrm>
            <a:off x="1245037" y="9758124"/>
            <a:ext cx="1000482" cy="100048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2690098" y="9758124"/>
            <a:ext cx="5589032" cy="694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Самодостаточность</a:t>
            </a:r>
            <a:endParaRPr lang="en-US" sz="4350" dirty="0"/>
          </a:p>
        </p:txBody>
      </p:sp>
      <p:sp>
        <p:nvSpPr>
          <p:cNvPr id="8" name="Text 6"/>
          <p:cNvSpPr/>
          <p:nvPr/>
        </p:nvSpPr>
        <p:spPr>
          <a:xfrm>
            <a:off x="2690098" y="10719673"/>
            <a:ext cx="10695265" cy="2134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Император в тебе – это образ мужчины, который излучает уверенность и власть, способен обеспечить стабильность для себя и близких.</a:t>
            </a:r>
            <a:endParaRPr lang="en-US" sz="3500" dirty="0"/>
          </a:p>
        </p:txBody>
      </p:sp>
      <p:sp>
        <p:nvSpPr>
          <p:cNvPr id="9" name="Shape 7"/>
          <p:cNvSpPr/>
          <p:nvPr/>
        </p:nvSpPr>
        <p:spPr>
          <a:xfrm>
            <a:off x="1245037" y="13798987"/>
            <a:ext cx="1000482" cy="100048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2690098" y="13798987"/>
            <a:ext cx="5558671" cy="694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Мужская энергия</a:t>
            </a:r>
            <a:endParaRPr lang="en-US" sz="4350" dirty="0"/>
          </a:p>
        </p:txBody>
      </p:sp>
      <p:sp>
        <p:nvSpPr>
          <p:cNvPr id="11" name="Text 9"/>
          <p:cNvSpPr/>
          <p:nvPr/>
        </p:nvSpPr>
        <p:spPr>
          <a:xfrm>
            <a:off x="2690098" y="14760535"/>
            <a:ext cx="10695265" cy="2134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Этот архетип олицетворяет все лучшие мужские качества: решительность, ответственность, надежность и умение достигать целей.</a:t>
            </a:r>
            <a:endParaRPr lang="en-US" sz="3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65146" y="1193483"/>
            <a:ext cx="12300109" cy="2080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150"/>
              </a:lnSpc>
              <a:buNone/>
            </a:pPr>
            <a:r>
              <a:rPr lang="en-US" sz="6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сильные стороны как Императора</a:t>
            </a:r>
            <a:endParaRPr lang="en-US" sz="6550" dirty="0"/>
          </a:p>
        </p:txBody>
      </p:sp>
      <p:sp>
        <p:nvSpPr>
          <p:cNvPr id="5" name="Shape 2"/>
          <p:cNvSpPr/>
          <p:nvPr/>
        </p:nvSpPr>
        <p:spPr>
          <a:xfrm>
            <a:off x="1165146" y="3742015"/>
            <a:ext cx="12300109" cy="4395311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581269" y="4158139"/>
            <a:ext cx="7451050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Надежность и стабильность</a:t>
            </a:r>
            <a:endParaRPr lang="en-US" sz="4050" dirty="0"/>
          </a:p>
        </p:txBody>
      </p:sp>
      <p:sp>
        <p:nvSpPr>
          <p:cNvPr id="7" name="Text 4"/>
          <p:cNvSpPr/>
          <p:nvPr/>
        </p:nvSpPr>
        <p:spPr>
          <a:xfrm>
            <a:off x="1581269" y="5058013"/>
            <a:ext cx="11467862" cy="2663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3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– тот мужчина, который создает ощущение уверенности в завтрашнем дне. Твоя партнерша чувствует себя защищенной рядом с тобой, потому что ты умеешь крепко стоять на ногах.</a:t>
            </a:r>
            <a:endParaRPr lang="en-US" sz="3250" dirty="0"/>
          </a:p>
        </p:txBody>
      </p:sp>
      <p:sp>
        <p:nvSpPr>
          <p:cNvPr id="8" name="Shape 5"/>
          <p:cNvSpPr/>
          <p:nvPr/>
        </p:nvSpPr>
        <p:spPr>
          <a:xfrm>
            <a:off x="1165146" y="8553450"/>
            <a:ext cx="12300109" cy="372951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581269" y="8969573"/>
            <a:ext cx="6887289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Забота и ответственность</a:t>
            </a:r>
            <a:endParaRPr lang="en-US" sz="4050" dirty="0"/>
          </a:p>
        </p:txBody>
      </p:sp>
      <p:sp>
        <p:nvSpPr>
          <p:cNvPr id="10" name="Text 7"/>
          <p:cNvSpPr/>
          <p:nvPr/>
        </p:nvSpPr>
        <p:spPr>
          <a:xfrm>
            <a:off x="1581269" y="9869448"/>
            <a:ext cx="11467862" cy="1997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3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– настоящий хозяин, для которого приоритеты ясны: построить дом, посадить дерево, воспитать ребенка. Ты берешь на себя ответственность за благополучие семьи.</a:t>
            </a:r>
            <a:endParaRPr lang="en-US" sz="3250" dirty="0"/>
          </a:p>
        </p:txBody>
      </p:sp>
      <p:sp>
        <p:nvSpPr>
          <p:cNvPr id="11" name="Shape 8"/>
          <p:cNvSpPr/>
          <p:nvPr/>
        </p:nvSpPr>
        <p:spPr>
          <a:xfrm>
            <a:off x="1165146" y="12699087"/>
            <a:ext cx="12300109" cy="4395311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1581269" y="13115211"/>
            <a:ext cx="5201603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Деловые качества</a:t>
            </a:r>
            <a:endParaRPr lang="en-US" sz="4050" dirty="0"/>
          </a:p>
        </p:txBody>
      </p:sp>
      <p:sp>
        <p:nvSpPr>
          <p:cNvPr id="13" name="Text 10"/>
          <p:cNvSpPr/>
          <p:nvPr/>
        </p:nvSpPr>
        <p:spPr>
          <a:xfrm>
            <a:off x="1581269" y="14015085"/>
            <a:ext cx="11467862" cy="2663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3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бизнесе тебя ценят как профессионала. Ты быстро принимаешь решения, действуешь уверенно и всегда выполняешь свои обещания по принципу: «Сказал – сделал».</a:t>
            </a:r>
            <a:endParaRPr lang="en-US" sz="3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5973" y="1434346"/>
            <a:ext cx="12398454" cy="1993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00"/>
              </a:lnSpc>
              <a:buNone/>
            </a:pPr>
            <a:r>
              <a:rPr lang="en-US" sz="6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 что обратить внимание в себе</a:t>
            </a:r>
            <a:endParaRPr lang="en-US" sz="6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973" y="4224576"/>
            <a:ext cx="1992868" cy="42096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706654" y="4623078"/>
            <a:ext cx="4982289" cy="622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Баланс силы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3706654" y="5484971"/>
            <a:ext cx="9807773" cy="2550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Следи за тем, чтобы твоя мужская энергия не переходила в деспотичность. Твердость не должна превращаться в жесткость и агрессию в отношениях с близкими.</a:t>
            </a:r>
            <a:endParaRPr lang="en-US" sz="3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973" y="8434268"/>
            <a:ext cx="1992868" cy="420969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06654" y="8832771"/>
            <a:ext cx="5156478" cy="622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Гибкость мышления</a:t>
            </a:r>
            <a:endParaRPr lang="en-US" sz="3900" dirty="0"/>
          </a:p>
        </p:txBody>
      </p:sp>
      <p:sp>
        <p:nvSpPr>
          <p:cNvPr id="8" name="Text 4"/>
          <p:cNvSpPr/>
          <p:nvPr/>
        </p:nvSpPr>
        <p:spPr>
          <a:xfrm>
            <a:off x="3706654" y="9694664"/>
            <a:ext cx="9807773" cy="2550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может быть сложно меняться из-за стремления к стабильности. Помни, что настоящая сила – в умении адаптироваться, не теряя своих принципов.</a:t>
            </a:r>
            <a:endParaRPr lang="en-US" sz="31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973" y="12643961"/>
            <a:ext cx="1992868" cy="420969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706654" y="13042463"/>
            <a:ext cx="7130177" cy="622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Эмоциональная открытость</a:t>
            </a:r>
            <a:endParaRPr lang="en-US" sz="3900" dirty="0"/>
          </a:p>
        </p:txBody>
      </p:sp>
      <p:sp>
        <p:nvSpPr>
          <p:cNvPr id="11" name="Text 6"/>
          <p:cNvSpPr/>
          <p:nvPr/>
        </p:nvSpPr>
        <p:spPr>
          <a:xfrm>
            <a:off x="3706654" y="13904357"/>
            <a:ext cx="9807773" cy="2550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Не путай силу с отстраненностью. Настоящий Император не боится проявлять заботу и внимание, оставаясь при этом твердым в важных решениях.</a:t>
            </a:r>
            <a:endParaRPr lang="en-US" sz="3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02162" y="1623655"/>
            <a:ext cx="12426077" cy="1968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Признаки слабого Императора в тебе</a:t>
            </a:r>
            <a:endParaRPr lang="en-US" sz="6150" dirty="0"/>
          </a:p>
        </p:txBody>
      </p:sp>
      <p:sp>
        <p:nvSpPr>
          <p:cNvPr id="5" name="Shape 2"/>
          <p:cNvSpPr/>
          <p:nvPr/>
        </p:nvSpPr>
        <p:spPr>
          <a:xfrm>
            <a:off x="1544955" y="4034790"/>
            <a:ext cx="45720" cy="12629436"/>
          </a:xfrm>
          <a:prstGeom prst="roundRect">
            <a:avLst>
              <a:gd name="adj" fmla="val 129151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1942088" y="4897517"/>
            <a:ext cx="1180862" cy="45720"/>
          </a:xfrm>
          <a:prstGeom prst="roundRect">
            <a:avLst>
              <a:gd name="adj" fmla="val 129151"/>
            </a:avLst>
          </a:prstGeom>
          <a:solidFill>
            <a:srgbClr val="535455"/>
          </a:solidFill>
          <a:ln/>
        </p:spPr>
      </p:sp>
      <p:sp>
        <p:nvSpPr>
          <p:cNvPr id="7" name="Shape 4"/>
          <p:cNvSpPr/>
          <p:nvPr/>
        </p:nvSpPr>
        <p:spPr>
          <a:xfrm>
            <a:off x="1102102" y="4477583"/>
            <a:ext cx="885706" cy="88570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249680" y="4551343"/>
            <a:ext cx="590431" cy="738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600" dirty="0"/>
          </a:p>
        </p:txBody>
      </p:sp>
      <p:sp>
        <p:nvSpPr>
          <p:cNvPr id="9" name="Text 6"/>
          <p:cNvSpPr/>
          <p:nvPr/>
        </p:nvSpPr>
        <p:spPr>
          <a:xfrm>
            <a:off x="3513177" y="4428411"/>
            <a:ext cx="6207681" cy="615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Уход от ответственности</a:t>
            </a:r>
            <a:endParaRPr lang="en-US" sz="3850" dirty="0"/>
          </a:p>
        </p:txBody>
      </p:sp>
      <p:sp>
        <p:nvSpPr>
          <p:cNvPr id="10" name="Text 7"/>
          <p:cNvSpPr/>
          <p:nvPr/>
        </p:nvSpPr>
        <p:spPr>
          <a:xfrm>
            <a:off x="3513177" y="5279588"/>
            <a:ext cx="10015061" cy="2518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Если ты замечаешь за собой нежелание брать на себя ответственность за свою жизнь, близких, семью – это сигнал, что энергия Императора требует развития.</a:t>
            </a:r>
            <a:endParaRPr lang="en-US" sz="3050" dirty="0"/>
          </a:p>
        </p:txBody>
      </p:sp>
      <p:sp>
        <p:nvSpPr>
          <p:cNvPr id="11" name="Shape 8"/>
          <p:cNvSpPr/>
          <p:nvPr/>
        </p:nvSpPr>
        <p:spPr>
          <a:xfrm>
            <a:off x="1942088" y="9448443"/>
            <a:ext cx="1180862" cy="45720"/>
          </a:xfrm>
          <a:prstGeom prst="roundRect">
            <a:avLst>
              <a:gd name="adj" fmla="val 129151"/>
            </a:avLst>
          </a:prstGeom>
          <a:solidFill>
            <a:srgbClr val="535455"/>
          </a:solidFill>
          <a:ln/>
        </p:spPr>
      </p:sp>
      <p:sp>
        <p:nvSpPr>
          <p:cNvPr id="12" name="Shape 9"/>
          <p:cNvSpPr/>
          <p:nvPr/>
        </p:nvSpPr>
        <p:spPr>
          <a:xfrm>
            <a:off x="1102102" y="9028509"/>
            <a:ext cx="885706" cy="88570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1249680" y="9102269"/>
            <a:ext cx="590431" cy="738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600" dirty="0"/>
          </a:p>
        </p:txBody>
      </p:sp>
      <p:sp>
        <p:nvSpPr>
          <p:cNvPr id="14" name="Text 11"/>
          <p:cNvSpPr/>
          <p:nvPr/>
        </p:nvSpPr>
        <p:spPr>
          <a:xfrm>
            <a:off x="3513177" y="8979337"/>
            <a:ext cx="6268164" cy="615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Пассивность в решениях</a:t>
            </a:r>
            <a:endParaRPr lang="en-US" sz="3850" dirty="0"/>
          </a:p>
        </p:txBody>
      </p:sp>
      <p:sp>
        <p:nvSpPr>
          <p:cNvPr id="15" name="Text 12"/>
          <p:cNvSpPr/>
          <p:nvPr/>
        </p:nvSpPr>
        <p:spPr>
          <a:xfrm>
            <a:off x="3513177" y="9830514"/>
            <a:ext cx="10015061" cy="1889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Трудности с принятием решений, отсутствие инициативы в улучшении материального положения или поиске лучшей работы говорят о дисбалансе.</a:t>
            </a:r>
            <a:endParaRPr lang="en-US" sz="3050" dirty="0"/>
          </a:p>
        </p:txBody>
      </p:sp>
      <p:sp>
        <p:nvSpPr>
          <p:cNvPr id="16" name="Shape 13"/>
          <p:cNvSpPr/>
          <p:nvPr/>
        </p:nvSpPr>
        <p:spPr>
          <a:xfrm>
            <a:off x="1942088" y="13369647"/>
            <a:ext cx="1180862" cy="45720"/>
          </a:xfrm>
          <a:prstGeom prst="roundRect">
            <a:avLst>
              <a:gd name="adj" fmla="val 129151"/>
            </a:avLst>
          </a:prstGeom>
          <a:solidFill>
            <a:srgbClr val="535455"/>
          </a:solidFill>
          <a:ln/>
        </p:spPr>
      </p:sp>
      <p:sp>
        <p:nvSpPr>
          <p:cNvPr id="17" name="Shape 14"/>
          <p:cNvSpPr/>
          <p:nvPr/>
        </p:nvSpPr>
        <p:spPr>
          <a:xfrm>
            <a:off x="1102102" y="12949714"/>
            <a:ext cx="885706" cy="88570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1249680" y="13023473"/>
            <a:ext cx="590431" cy="738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600" dirty="0"/>
          </a:p>
        </p:txBody>
      </p:sp>
      <p:sp>
        <p:nvSpPr>
          <p:cNvPr id="19" name="Text 16"/>
          <p:cNvSpPr/>
          <p:nvPr/>
        </p:nvSpPr>
        <p:spPr>
          <a:xfrm>
            <a:off x="3513177" y="12900541"/>
            <a:ext cx="7846933" cy="615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Перекладывание обязанностей</a:t>
            </a:r>
            <a:endParaRPr lang="en-US" sz="3850" dirty="0"/>
          </a:p>
        </p:txBody>
      </p:sp>
      <p:sp>
        <p:nvSpPr>
          <p:cNvPr id="20" name="Text 17"/>
          <p:cNvSpPr/>
          <p:nvPr/>
        </p:nvSpPr>
        <p:spPr>
          <a:xfrm>
            <a:off x="3513177" y="13751719"/>
            <a:ext cx="10015061" cy="2518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Если ты неосознанно перекладываешь ответственность по материальному обеспечению на партнершу – это проявление слабого Императора.</a:t>
            </a:r>
            <a:endParaRPr lang="en-US" sz="3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718548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Время пробудить своего Императора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5178266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Теперь ты знаешь, что значит быть настоящим Императором в своей жизни. Это не просто обладание властью, а умение нести ответственность, проявлять заботу и действовать решительно.</a:t>
            </a:r>
            <a:endParaRPr lang="en-US" sz="3850" dirty="0"/>
          </a:p>
        </p:txBody>
      </p:sp>
      <p:sp>
        <p:nvSpPr>
          <p:cNvPr id="4" name="Text 2"/>
          <p:cNvSpPr/>
          <p:nvPr/>
        </p:nvSpPr>
        <p:spPr>
          <a:xfrm>
            <a:off x="1383863" y="9687758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Начни укреплять эти качества в себе сегодня. Возьми на себя ответственность за одно важное решение, которое ты откладывал. Сделай первый шаг к построению своей империи.</a:t>
            </a:r>
            <a:endParaRPr lang="en-US" sz="3850" dirty="0"/>
          </a:p>
        </p:txBody>
      </p:sp>
      <p:sp>
        <p:nvSpPr>
          <p:cNvPr id="5" name="Text 3"/>
          <p:cNvSpPr/>
          <p:nvPr/>
        </p:nvSpPr>
        <p:spPr>
          <a:xfrm>
            <a:off x="1383863" y="13406557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другом, которому нужно пробудить своего внутреннего Императора. Какое качество Императора ты хотел бы развить в первую очередь? Напиши в комментариях!</a:t>
            </a: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2025-03-14T18:59:17Z</dcterms:created>
  <dcterms:modified xsi:type="dcterms:W3CDTF">2025-03-14T18:59:17Z</dcterms:modified>
</cp:coreProperties>
</file>